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49C1-AC1F-45F0-B682-D42C6F9A245B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2ADA-3481-4F18-B729-F501EF64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5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349C1-AC1F-45F0-B682-D42C6F9A245B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22ADA-3481-4F18-B729-F501EF64D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0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600" b="1" smtClean="0"/>
              <a:t>Sinusoidal</a:t>
            </a:r>
            <a:br>
              <a:rPr lang="en-US" sz="4600" b="1" smtClean="0"/>
            </a:br>
            <a:r>
              <a:rPr lang="en-US" sz="4600" b="1" smtClean="0"/>
              <a:t>Steady-State Analysis</a:t>
            </a:r>
            <a:br>
              <a:rPr lang="en-US" sz="4600" b="1" smtClean="0"/>
            </a:br>
            <a:r>
              <a:rPr lang="en-US" sz="4600" b="1" smtClean="0"/>
              <a:t/>
            </a:r>
            <a:br>
              <a:rPr lang="en-US" sz="4600" b="1" smtClean="0"/>
            </a:br>
            <a:endParaRPr lang="en-US" sz="60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9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5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1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smtClean="0">
                <a:solidFill>
                  <a:srgbClr val="A50021"/>
                </a:solidFill>
              </a:rPr>
              <a:t>Steps to Analyze AC Circuits </a:t>
            </a:r>
            <a:endParaRPr lang="en-US" sz="3600" smtClean="0">
              <a:solidFill>
                <a:srgbClr val="A5002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13 - Nodal Analysis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9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13: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3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13: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90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13: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14:  </a:t>
            </a:r>
            <a:r>
              <a:rPr lang="en-US" sz="3200" smtClean="0"/>
              <a:t>Compute V</a:t>
            </a:r>
            <a:r>
              <a:rPr lang="en-US" sz="3200" baseline="-25000" smtClean="0"/>
              <a:t>1</a:t>
            </a:r>
            <a:r>
              <a:rPr lang="en-US" sz="3200" smtClean="0"/>
              <a:t> &amp; V</a:t>
            </a:r>
            <a:r>
              <a:rPr lang="en-US" sz="3200" baseline="-25000" smtClean="0"/>
              <a:t>2</a:t>
            </a:r>
            <a:r>
              <a:rPr lang="en-US" sz="3200" smtClean="0"/>
              <a:t> in the circuit </a:t>
            </a:r>
            <a:endParaRPr lang="en-US" sz="320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14: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mtClean="0">
                <a:latin typeface="Times New Roman" pitchFamily="18" charset="0"/>
              </a:rPr>
              <a:t>Outline</a:t>
            </a:r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0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15: Mesh Analysis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26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15: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7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16: Mesh Analysis – super mesh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22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16: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5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17:     Superposition Theorem 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7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17:     Superposition Theorem 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64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17:     cont.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55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18:     Superposition Theorem 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3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18: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67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18:    cont.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0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71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18:    cont.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45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19:    Source Transformation 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95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19:    Source Transformation 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93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19: 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80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20: Thevenin &amp; Norton Equivalent Circuits 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90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20: Thevenin &amp; Norton Equivalent Circuits 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88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20: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2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21: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03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21: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69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Ex. 22: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1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47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22: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70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smtClean="0"/>
              <a:t>Sol. of Ex. 22:   cont.</a:t>
            </a:r>
            <a:endParaRPr lang="en-US" sz="32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82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72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7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24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70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48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b="1" smtClean="0">
                <a:solidFill>
                  <a:srgbClr val="FF0000"/>
                </a:solidFill>
              </a:rPr>
              <a:t>Example</a:t>
            </a:r>
            <a:endParaRPr lang="vi-VN" sz="2400" b="1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2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2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5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4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On-screen Show (4:3)</PresentationFormat>
  <Paragraphs>32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Sinusoidal Steady-State Analysis 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to Analyze AC Circuits </vt:lpstr>
      <vt:lpstr>Ex. 13 - Nodal Analysis</vt:lpstr>
      <vt:lpstr>Sol. of Ex. 13:</vt:lpstr>
      <vt:lpstr>Sol. of Ex. 13:</vt:lpstr>
      <vt:lpstr>Sol. of Ex. 13:</vt:lpstr>
      <vt:lpstr>Ex. 14:  Compute V1 &amp; V2 in the circuit </vt:lpstr>
      <vt:lpstr>Sol. of Ex. 14:</vt:lpstr>
      <vt:lpstr>Ex. 15: Mesh Analysis</vt:lpstr>
      <vt:lpstr>Sol. of Ex. 15:</vt:lpstr>
      <vt:lpstr>Ex. 16: Mesh Analysis – super mesh</vt:lpstr>
      <vt:lpstr>Sol. of Ex. 16:</vt:lpstr>
      <vt:lpstr>Ex. 17:     Superposition Theorem </vt:lpstr>
      <vt:lpstr>Sol. of Ex. 17:     Superposition Theorem </vt:lpstr>
      <vt:lpstr>Sol. of Ex. 17:     cont.</vt:lpstr>
      <vt:lpstr>Ex. 18:     Superposition Theorem </vt:lpstr>
      <vt:lpstr>Sol. of Ex. 18:</vt:lpstr>
      <vt:lpstr>Sol. of Ex. 18:    cont.</vt:lpstr>
      <vt:lpstr>Sol. of Ex. 18:    cont.</vt:lpstr>
      <vt:lpstr>Ex. 19:    Source Transformation </vt:lpstr>
      <vt:lpstr>Ex. 19:    Source Transformation </vt:lpstr>
      <vt:lpstr>Sol. of Ex. 19: </vt:lpstr>
      <vt:lpstr>Ex. 20: Thevenin &amp; Norton Equivalent Circuits </vt:lpstr>
      <vt:lpstr>Ex. 20: Thevenin &amp; Norton Equivalent Circuits </vt:lpstr>
      <vt:lpstr>Sol. of Ex. 20:</vt:lpstr>
      <vt:lpstr>Ex. 21:</vt:lpstr>
      <vt:lpstr>Sol. of Ex. 21:</vt:lpstr>
      <vt:lpstr>Ex. 22:</vt:lpstr>
      <vt:lpstr>Sol. of Ex. 22:</vt:lpstr>
      <vt:lpstr>Sol. of Ex. 22:  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Sinusoidal Steady-State Analysis  </dc:title>
  <dc:creator>LV</dc:creator>
  <cp:lastModifiedBy>LV</cp:lastModifiedBy>
  <cp:revision>1</cp:revision>
  <dcterms:created xsi:type="dcterms:W3CDTF">2020-09-01T03:11:14Z</dcterms:created>
  <dcterms:modified xsi:type="dcterms:W3CDTF">2020-09-01T03:11:14Z</dcterms:modified>
</cp:coreProperties>
</file>